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-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afernandez@pasaiaport.eus" TargetMode="External"/><Relationship Id="rId13" Type="http://schemas.openxmlformats.org/officeDocument/2006/relationships/hyperlink" Target="mailto:pesca@cazaypescalazurriola.com" TargetMode="External"/><Relationship Id="rId18" Type="http://schemas.openxmlformats.org/officeDocument/2006/relationships/hyperlink" Target="mailto:info@txantxangorri.com" TargetMode="External"/><Relationship Id="rId3" Type="http://schemas.openxmlformats.org/officeDocument/2006/relationships/hyperlink" Target="mailto:s.anade@euskalnet.net" TargetMode="External"/><Relationship Id="rId7" Type="http://schemas.openxmlformats.org/officeDocument/2006/relationships/hyperlink" Target="mailto:oficina@cnh-hib.org" TargetMode="External"/><Relationship Id="rId12" Type="http://schemas.openxmlformats.org/officeDocument/2006/relationships/hyperlink" Target="mailto:lalubinadeba1959@gmail.com" TargetMode="External"/><Relationship Id="rId17" Type="http://schemas.openxmlformats.org/officeDocument/2006/relationships/hyperlink" Target="mailto:tolosako@hotmail.com" TargetMode="External"/><Relationship Id="rId2" Type="http://schemas.openxmlformats.org/officeDocument/2006/relationships/hyperlink" Target="mailto:aitzzorrotzelkartea@gmail.com" TargetMode="External"/><Relationship Id="rId16" Type="http://schemas.openxmlformats.org/officeDocument/2006/relationships/hyperlink" Target="mailto:inttui66@gmail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acpbidasoa@gmail.com" TargetMode="External"/><Relationship Id="rId11" Type="http://schemas.openxmlformats.org/officeDocument/2006/relationships/hyperlink" Target="mailto:intxaurrapesca@yahoo.es" TargetMode="External"/><Relationship Id="rId5" Type="http://schemas.openxmlformats.org/officeDocument/2006/relationships/hyperlink" Target="mailto:arkaitzmendi@euskalnet.net" TargetMode="External"/><Relationship Id="rId15" Type="http://schemas.openxmlformats.org/officeDocument/2006/relationships/hyperlink" Target="mailto:orioncazaypesca@hotmail.com" TargetMode="External"/><Relationship Id="rId10" Type="http://schemas.openxmlformats.org/officeDocument/2006/relationships/hyperlink" Target="mailto:goierrike@gmail.com" TargetMode="External"/><Relationship Id="rId4" Type="http://schemas.openxmlformats.org/officeDocument/2006/relationships/hyperlink" Target="mailto:antxetapesca@yahoo.es" TargetMode="External"/><Relationship Id="rId9" Type="http://schemas.openxmlformats.org/officeDocument/2006/relationships/hyperlink" Target="mailto:javiertolosa@iservicesmail.com" TargetMode="External"/><Relationship Id="rId14" Type="http://schemas.openxmlformats.org/officeDocument/2006/relationships/hyperlink" Target="mailto:monspesca@hot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273CFB-2412-4B86-A84D-74B9661848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/>
              <a:t>CLUBES Y SOCIEDADES - GIPUZKOA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1102CB1-C417-4843-BFF4-5ECB0A3617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76667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8838019-56F8-4E7F-B725-0047B7B66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350642"/>
              </p:ext>
            </p:extLst>
          </p:nvPr>
        </p:nvGraphicFramePr>
        <p:xfrm>
          <a:off x="-377072" y="810705"/>
          <a:ext cx="12368343" cy="7994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2898">
                  <a:extLst>
                    <a:ext uri="{9D8B030D-6E8A-4147-A177-3AD203B41FA5}">
                      <a16:colId xmlns:a16="http://schemas.microsoft.com/office/drawing/2014/main" val="2890496733"/>
                    </a:ext>
                  </a:extLst>
                </a:gridCol>
                <a:gridCol w="2313351">
                  <a:extLst>
                    <a:ext uri="{9D8B030D-6E8A-4147-A177-3AD203B41FA5}">
                      <a16:colId xmlns:a16="http://schemas.microsoft.com/office/drawing/2014/main" val="1300233440"/>
                    </a:ext>
                  </a:extLst>
                </a:gridCol>
                <a:gridCol w="1557281">
                  <a:extLst>
                    <a:ext uri="{9D8B030D-6E8A-4147-A177-3AD203B41FA5}">
                      <a16:colId xmlns:a16="http://schemas.microsoft.com/office/drawing/2014/main" val="535944008"/>
                    </a:ext>
                  </a:extLst>
                </a:gridCol>
                <a:gridCol w="1241310">
                  <a:extLst>
                    <a:ext uri="{9D8B030D-6E8A-4147-A177-3AD203B41FA5}">
                      <a16:colId xmlns:a16="http://schemas.microsoft.com/office/drawing/2014/main" val="1719527363"/>
                    </a:ext>
                  </a:extLst>
                </a:gridCol>
                <a:gridCol w="1468586">
                  <a:extLst>
                    <a:ext uri="{9D8B030D-6E8A-4147-A177-3AD203B41FA5}">
                      <a16:colId xmlns:a16="http://schemas.microsoft.com/office/drawing/2014/main" val="2767518998"/>
                    </a:ext>
                  </a:extLst>
                </a:gridCol>
                <a:gridCol w="3185329">
                  <a:extLst>
                    <a:ext uri="{9D8B030D-6E8A-4147-A177-3AD203B41FA5}">
                      <a16:colId xmlns:a16="http://schemas.microsoft.com/office/drawing/2014/main" val="4067947402"/>
                    </a:ext>
                  </a:extLst>
                </a:gridCol>
                <a:gridCol w="29588">
                  <a:extLst>
                    <a:ext uri="{9D8B030D-6E8A-4147-A177-3AD203B41FA5}">
                      <a16:colId xmlns:a16="http://schemas.microsoft.com/office/drawing/2014/main" val="3016561193"/>
                    </a:ext>
                  </a:extLst>
                </a:gridCol>
              </a:tblGrid>
              <a:tr h="6127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AITZ ZORROTZ</a:t>
                      </a: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Oriamendi 11 bajo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Beasain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20200</a:t>
                      </a:r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943084708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sng" strike="noStrike" dirty="0">
                          <a:effectLst/>
                          <a:hlinkClick r:id="rId2"/>
                        </a:rPr>
                        <a:t>aitzzorrotzelkartea@gmail.com</a:t>
                      </a:r>
                      <a:endParaRPr lang="es-ES" sz="16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extLst>
                  <a:ext uri="{0D108BD9-81ED-4DB2-BD59-A6C34878D82A}">
                    <a16:rowId xmlns:a16="http://schemas.microsoft.com/office/drawing/2014/main" val="1030753824"/>
                  </a:ext>
                </a:extLst>
              </a:tr>
              <a:tr h="38766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ANADE S.C.P.</a:t>
                      </a:r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Plaza Upela nº 2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Zumaia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20750</a:t>
                      </a:r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sng" strike="noStrike" dirty="0">
                          <a:effectLst/>
                        </a:rPr>
                        <a:t>943537983</a:t>
                      </a:r>
                      <a:endParaRPr lang="es-ES" sz="16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sng" strike="noStrike" dirty="0">
                          <a:effectLst/>
                          <a:hlinkClick r:id="rId3"/>
                        </a:rPr>
                        <a:t>s.anade@euskalnet.net</a:t>
                      </a:r>
                      <a:endParaRPr lang="es-ES" sz="16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extLst>
                  <a:ext uri="{0D108BD9-81ED-4DB2-BD59-A6C34878D82A}">
                    <a16:rowId xmlns:a16="http://schemas.microsoft.com/office/drawing/2014/main" val="1403059562"/>
                  </a:ext>
                </a:extLst>
              </a:tr>
              <a:tr h="40062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ANTXETA S.D.R.</a:t>
                      </a:r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Pº Barandiaran 13 bajo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Donostia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20013</a:t>
                      </a:r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943281791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sng" strike="noStrike" dirty="0">
                          <a:effectLst/>
                          <a:hlinkClick r:id="rId4"/>
                        </a:rPr>
                        <a:t>antxetapesca@yahoo.es</a:t>
                      </a:r>
                      <a:endParaRPr lang="es-ES" sz="16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extLst>
                  <a:ext uri="{0D108BD9-81ED-4DB2-BD59-A6C34878D82A}">
                    <a16:rowId xmlns:a16="http://schemas.microsoft.com/office/drawing/2014/main" val="2689102696"/>
                  </a:ext>
                </a:extLst>
              </a:tr>
              <a:tr h="46199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ARKAITZ MENDI S.C.P.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Sta. Marina nº 1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Zarautz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20800</a:t>
                      </a:r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943010685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sng" strike="noStrike">
                          <a:effectLst/>
                          <a:hlinkClick r:id="rId5"/>
                        </a:rPr>
                        <a:t>arkaitzmendi@euskalnet.net</a:t>
                      </a:r>
                      <a:endParaRPr lang="es-ES" sz="1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extLst>
                  <a:ext uri="{0D108BD9-81ED-4DB2-BD59-A6C34878D82A}">
                    <a16:rowId xmlns:a16="http://schemas.microsoft.com/office/drawing/2014/main" val="3772546030"/>
                  </a:ext>
                </a:extLst>
              </a:tr>
              <a:tr h="44872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BIDASOA A.C.P.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C/ Mayor nº 3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Irun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20300</a:t>
                      </a:r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943626371</a:t>
                      </a:r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sng" strike="noStrike">
                          <a:effectLst/>
                          <a:hlinkClick r:id="rId6"/>
                        </a:rPr>
                        <a:t>acpbidasoa@gmail.com</a:t>
                      </a:r>
                      <a:endParaRPr lang="es-ES" sz="1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extLst>
                  <a:ext uri="{0D108BD9-81ED-4DB2-BD59-A6C34878D82A}">
                    <a16:rowId xmlns:a16="http://schemas.microsoft.com/office/drawing/2014/main" val="1978982716"/>
                  </a:ext>
                </a:extLst>
              </a:tr>
              <a:tr h="44872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C.N.HONDARRIBIA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Minatera, 4 Bajo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Hondarribia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20280</a:t>
                      </a:r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943642788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sng" strike="noStrike">
                          <a:effectLst/>
                          <a:hlinkClick r:id="rId7"/>
                        </a:rPr>
                        <a:t>oficina@cnh-hib.org</a:t>
                      </a:r>
                      <a:endParaRPr lang="es-ES" sz="1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extLst>
                  <a:ext uri="{0D108BD9-81ED-4DB2-BD59-A6C34878D82A}">
                    <a16:rowId xmlns:a16="http://schemas.microsoft.com/office/drawing/2014/main" val="3650374028"/>
                  </a:ext>
                </a:extLst>
              </a:tr>
              <a:tr h="44872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C.N. IZKIRO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Bordalaborda, 16-2º B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Pasaia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20110</a:t>
                      </a:r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686775559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sng" strike="noStrike">
                          <a:effectLst/>
                          <a:hlinkClick r:id="rId8"/>
                        </a:rPr>
                        <a:t>afernandez@pasaiaport.eus</a:t>
                      </a:r>
                      <a:endParaRPr lang="es-ES" sz="1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extLst>
                  <a:ext uri="{0D108BD9-81ED-4DB2-BD59-A6C34878D82A}">
                    <a16:rowId xmlns:a16="http://schemas.microsoft.com/office/drawing/2014/main" val="871946649"/>
                  </a:ext>
                </a:extLst>
              </a:tr>
              <a:tr h="44872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EL CANGREJO S.D.R.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Renteria nº 4 bajo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Donostia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20013</a:t>
                      </a:r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943273189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sng" strike="noStrike">
                          <a:effectLst/>
                          <a:hlinkClick r:id="rId9"/>
                        </a:rPr>
                        <a:t>javiertolosa@iservicesmail.com</a:t>
                      </a:r>
                      <a:endParaRPr lang="es-ES" sz="1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extLst>
                  <a:ext uri="{0D108BD9-81ED-4DB2-BD59-A6C34878D82A}">
                    <a16:rowId xmlns:a16="http://schemas.microsoft.com/office/drawing/2014/main" val="324450065"/>
                  </a:ext>
                </a:extLst>
              </a:tr>
              <a:tr h="44872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GOIERRI K.E.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Labeaga nº 12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Urretxu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20700</a:t>
                      </a:r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943720567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sng" strike="noStrike" dirty="0">
                          <a:effectLst/>
                          <a:hlinkClick r:id="rId10"/>
                        </a:rPr>
                        <a:t>goierrike@gmail.com</a:t>
                      </a:r>
                      <a:endParaRPr lang="es-ES" sz="16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extLst>
                  <a:ext uri="{0D108BD9-81ED-4DB2-BD59-A6C34878D82A}">
                    <a16:rowId xmlns:a16="http://schemas.microsoft.com/office/drawing/2014/main" val="4080901567"/>
                  </a:ext>
                </a:extLst>
              </a:tr>
              <a:tr h="44872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INTXAURRA S.C.P.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Plaza Valencia nº 5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Donostia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20015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943282399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sng" strike="noStrike">
                          <a:effectLst/>
                          <a:hlinkClick r:id="rId11"/>
                        </a:rPr>
                        <a:t>intxaurrapesca@yahoo.es</a:t>
                      </a:r>
                      <a:endParaRPr lang="es-ES" sz="1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extLst>
                  <a:ext uri="{0D108BD9-81ED-4DB2-BD59-A6C34878D82A}">
                    <a16:rowId xmlns:a16="http://schemas.microsoft.com/office/drawing/2014/main" val="1024325862"/>
                  </a:ext>
                </a:extLst>
              </a:tr>
              <a:tr h="45972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LA LUBINA S.C.P.</a:t>
                      </a:r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Lersundi nº 39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Deba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20820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670457155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sng" strike="noStrike">
                          <a:effectLst/>
                          <a:hlinkClick r:id="rId12"/>
                        </a:rPr>
                        <a:t>lalubinadeba1959@gmail.com</a:t>
                      </a:r>
                      <a:endParaRPr lang="es-ES" sz="1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extLst>
                  <a:ext uri="{0D108BD9-81ED-4DB2-BD59-A6C34878D82A}">
                    <a16:rowId xmlns:a16="http://schemas.microsoft.com/office/drawing/2014/main" val="621939195"/>
                  </a:ext>
                </a:extLst>
              </a:tr>
              <a:tr h="44872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LA ZURRIOLA C. Y P.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Avda la Zurriola nº 8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Donostia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20002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943274189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sng" strike="noStrike">
                          <a:effectLst/>
                          <a:hlinkClick r:id="rId13"/>
                        </a:rPr>
                        <a:t>pesca@cazaypescalazurriola.com</a:t>
                      </a:r>
                      <a:endParaRPr lang="es-ES" sz="1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extLst>
                  <a:ext uri="{0D108BD9-81ED-4DB2-BD59-A6C34878D82A}">
                    <a16:rowId xmlns:a16="http://schemas.microsoft.com/office/drawing/2014/main" val="619838711"/>
                  </a:ext>
                </a:extLst>
              </a:tr>
              <a:tr h="44872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MONS S.C.R.D.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Pº Zarategui nº 59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Donostia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20015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943279265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sng" strike="noStrike">
                          <a:effectLst/>
                          <a:hlinkClick r:id="rId14"/>
                        </a:rPr>
                        <a:t>monspesca@hotmail.com</a:t>
                      </a:r>
                      <a:endParaRPr lang="es-ES" sz="1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extLst>
                  <a:ext uri="{0D108BD9-81ED-4DB2-BD59-A6C34878D82A}">
                    <a16:rowId xmlns:a16="http://schemas.microsoft.com/office/drawing/2014/main" val="3055689396"/>
                  </a:ext>
                </a:extLst>
              </a:tr>
              <a:tr h="44872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ORION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 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 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 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 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sng" strike="noStrike">
                          <a:effectLst/>
                          <a:hlinkClick r:id="rId15"/>
                        </a:rPr>
                        <a:t>orioncazaypesca@hotmail.com</a:t>
                      </a:r>
                      <a:endParaRPr lang="es-ES" sz="1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extLst>
                  <a:ext uri="{0D108BD9-81ED-4DB2-BD59-A6C34878D82A}">
                    <a16:rowId xmlns:a16="http://schemas.microsoft.com/office/drawing/2014/main" val="3702762990"/>
                  </a:ext>
                </a:extLst>
              </a:tr>
              <a:tr h="44872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ONTZA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Ama Candida, 27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Andoain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20140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609068622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sng" strike="noStrike">
                          <a:effectLst/>
                          <a:hlinkClick r:id="rId16"/>
                        </a:rPr>
                        <a:t>inttui66@gmail.com</a:t>
                      </a:r>
                      <a:endParaRPr lang="es-ES" sz="1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extLst>
                  <a:ext uri="{0D108BD9-81ED-4DB2-BD59-A6C34878D82A}">
                    <a16:rowId xmlns:a16="http://schemas.microsoft.com/office/drawing/2014/main" val="798730730"/>
                  </a:ext>
                </a:extLst>
              </a:tr>
              <a:tr h="46596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TOLOSAKO ARRANTZALEAK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Usabal Polikiroldegia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Tolosa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20400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630529531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sng" strike="noStrike">
                          <a:effectLst/>
                          <a:hlinkClick r:id="rId17"/>
                        </a:rPr>
                        <a:t>tolosako@hotmail.com</a:t>
                      </a:r>
                      <a:endParaRPr lang="es-ES" sz="1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extLst>
                  <a:ext uri="{0D108BD9-81ED-4DB2-BD59-A6C34878D82A}">
                    <a16:rowId xmlns:a16="http://schemas.microsoft.com/office/drawing/2014/main" val="684915759"/>
                  </a:ext>
                </a:extLst>
              </a:tr>
              <a:tr h="44872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TXANTXANGORRI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Kale Nagusia Nº 33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Hernani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20120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943550044</a:t>
                      </a:r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sng" strike="noStrike">
                          <a:effectLst/>
                          <a:hlinkClick r:id="rId18"/>
                        </a:rPr>
                        <a:t>info@txantxangorri.com</a:t>
                      </a:r>
                      <a:endParaRPr lang="es-ES" sz="1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extLst>
                  <a:ext uri="{0D108BD9-81ED-4DB2-BD59-A6C34878D82A}">
                    <a16:rowId xmlns:a16="http://schemas.microsoft.com/office/drawing/2014/main" val="1212169276"/>
                  </a:ext>
                </a:extLst>
              </a:tr>
              <a:tr h="235076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94" marR="2094" marT="2094" marB="0" anchor="b"/>
                </a:tc>
                <a:extLst>
                  <a:ext uri="{0D108BD9-81ED-4DB2-BD59-A6C34878D82A}">
                    <a16:rowId xmlns:a16="http://schemas.microsoft.com/office/drawing/2014/main" val="3649497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878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347314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16</TotalTime>
  <Words>296</Words>
  <Application>Microsoft Office PowerPoint</Application>
  <PresentationFormat>Panorámica</PresentationFormat>
  <Paragraphs>103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Galería</vt:lpstr>
      <vt:lpstr>CLUBES Y SOCIEDADES - GIPUZKOA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CLUBES Y SOCIEDADES - GIPUZKOA</dc:title>
  <dc:creator>usuario</dc:creator>
  <cp:lastModifiedBy>JOSE LUIS FERNANDEZ IÑIGO</cp:lastModifiedBy>
  <cp:revision>4</cp:revision>
  <dcterms:created xsi:type="dcterms:W3CDTF">2021-04-22T10:16:40Z</dcterms:created>
  <dcterms:modified xsi:type="dcterms:W3CDTF">2022-04-02T09:20:22Z</dcterms:modified>
</cp:coreProperties>
</file>